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65" r:id="rId3"/>
    <p:sldId id="275" r:id="rId4"/>
    <p:sldId id="276" r:id="rId5"/>
    <p:sldId id="274" r:id="rId6"/>
    <p:sldId id="26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63" d="100"/>
          <a:sy n="6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32A0C-D421-4ABE-B0DE-A7E338A022D3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1AFAB-97EB-414B-861C-D42F9FF72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4EA2-D11C-4CDA-B131-0805E8A8017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2EFC-A280-4538-BA1A-89447A29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E2EFC-A280-4538-BA1A-89447A297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3189288" cy="23622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Text_Copyright"/>
          <p:cNvSpPr txBox="1">
            <a:spLocks noChangeArrowheads="1"/>
          </p:cNvSpPr>
          <p:nvPr userDrawn="1"/>
        </p:nvSpPr>
        <p:spPr bwMode="auto">
          <a:xfrm>
            <a:off x="4581525" y="6472238"/>
            <a:ext cx="525463" cy="198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rtl="0" eaLnBrk="0" hangingPunct="0"/>
            <a:r>
              <a:rPr lang="de-DE" sz="700"/>
              <a:t>© Dvir.ie</a:t>
            </a:r>
          </a:p>
        </p:txBody>
      </p:sp>
      <p:pic>
        <p:nvPicPr>
          <p:cNvPr id="5126" name="Picture 6" descr="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0E40F-484D-4D36-9B71-ADBF41F8A7B3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9/Jan 2011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477000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Pedestal Grout cut-out marking rev.0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anchor="b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3189288" cy="23622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Text_Copyright"/>
          <p:cNvSpPr txBox="1">
            <a:spLocks noChangeArrowheads="1"/>
          </p:cNvSpPr>
          <p:nvPr userDrawn="1"/>
        </p:nvSpPr>
        <p:spPr bwMode="auto">
          <a:xfrm>
            <a:off x="4581525" y="6472238"/>
            <a:ext cx="525463" cy="198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rtl="0" eaLnBrk="0" hangingPunct="0"/>
            <a:r>
              <a:rPr lang="de-DE" sz="700"/>
              <a:t>© Dvir.ie</a:t>
            </a:r>
          </a:p>
        </p:txBody>
      </p:sp>
      <p:pic>
        <p:nvPicPr>
          <p:cNvPr id="5126" name="Picture 6" descr="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02E30-4A8F-4A98-B2BB-1B7A84E024EB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BAD4E-CD06-4649-A4C4-9C5EDFAE5889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D9695-D6E1-479D-B168-97B0141D832A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49B7B6-F342-4453-B4F3-930E5D5CAB4D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0E5F3-D84F-4CFD-847E-53F8252B47C6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630CD-A84C-4875-AE69-312F181E9F70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950836-DFAD-4B4D-B8F0-C27B58AB26F6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02E30-4A8F-4A98-B2BB-1B7A84E024EB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9E2A2A-AE85-440F-BE03-F6E30EC8216B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0E40F-484D-4D36-9B71-ADBF41F8A7B3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1BD6F6-5A8A-498E-BE7A-ABFCE366FFF9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BAD4E-CD06-4649-A4C4-9C5EDFAE5889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D9695-D6E1-479D-B168-97B0141D832A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49B7B6-F342-4453-B4F3-930E5D5CAB4D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0E5F3-D84F-4CFD-847E-53F8252B47C6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3630CD-A84C-4875-AE69-312F181E9F70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950836-DFAD-4B4D-B8F0-C27B58AB26F6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9E2A2A-AE85-440F-BE03-F6E30EC8216B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60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/>
            </a:lvl1pPr>
          </a:lstStyle>
          <a:p>
            <a:fld id="{A50D8AAF-CB49-4A78-9093-779659FC7B48}" type="slidenum">
              <a:rPr lang="he-IL" altLang="en-US"/>
              <a:pPr/>
              <a:t>‹#›</a:t>
            </a:fld>
            <a:endParaRPr lang="en-US" altLang="en-US"/>
          </a:p>
        </p:txBody>
      </p:sp>
      <p:pic>
        <p:nvPicPr>
          <p:cNvPr id="4100" name="Picture 4" descr="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_Copyright"/>
          <p:cNvSpPr txBox="1">
            <a:spLocks noChangeArrowheads="1"/>
          </p:cNvSpPr>
          <p:nvPr userDrawn="1"/>
        </p:nvSpPr>
        <p:spPr bwMode="auto">
          <a:xfrm>
            <a:off x="4581525" y="6472238"/>
            <a:ext cx="525463" cy="198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rtl="0" eaLnBrk="0" hangingPunct="0"/>
            <a:r>
              <a:rPr lang="de-DE" sz="700"/>
              <a:t>© Dvir.ie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Line_Under"/>
          <p:cNvSpPr>
            <a:spLocks noChangeShapeType="1"/>
          </p:cNvSpPr>
          <p:nvPr userDrawn="1"/>
        </p:nvSpPr>
        <p:spPr bwMode="auto">
          <a:xfrm>
            <a:off x="457200" y="6435725"/>
            <a:ext cx="8229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r" rtl="1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60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/>
            </a:lvl1pPr>
          </a:lstStyle>
          <a:p>
            <a:fld id="{A50D8AAF-CB49-4A78-9093-779659FC7B48}" type="slidenum">
              <a:rPr lang="he-IL" altLang="en-US"/>
              <a:pPr/>
              <a:t>‹#›</a:t>
            </a:fld>
            <a:endParaRPr lang="en-US" altLang="en-US"/>
          </a:p>
        </p:txBody>
      </p:sp>
      <p:pic>
        <p:nvPicPr>
          <p:cNvPr id="4100" name="Picture 4" descr="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_Copyright"/>
          <p:cNvSpPr txBox="1">
            <a:spLocks noChangeArrowheads="1"/>
          </p:cNvSpPr>
          <p:nvPr userDrawn="1"/>
        </p:nvSpPr>
        <p:spPr bwMode="auto">
          <a:xfrm>
            <a:off x="4581525" y="6472238"/>
            <a:ext cx="525463" cy="198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rtl="0" eaLnBrk="0" hangingPunct="0"/>
            <a:r>
              <a:rPr lang="de-DE" sz="700"/>
              <a:t>© Dvir.ie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Line_Under"/>
          <p:cNvSpPr>
            <a:spLocks noChangeShapeType="1"/>
          </p:cNvSpPr>
          <p:nvPr userDrawn="1"/>
        </p:nvSpPr>
        <p:spPr bwMode="auto">
          <a:xfrm>
            <a:off x="457200" y="6435725"/>
            <a:ext cx="8229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r" rtl="1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r" rtl="1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r" rtl="1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ujvVRv4QA&amp;list=PL7CF9DF4CDB7859F2" TargetMode="External"/><Relationship Id="rId2" Type="http://schemas.openxmlformats.org/officeDocument/2006/relationships/hyperlink" Target="http://www.faro.com/faro-3d-app-center/stand-alone-apps/scene-l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271" y="270223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Bay </a:t>
            </a:r>
            <a:r>
              <a:rPr lang="en-US" sz="2400" dirty="0">
                <a:solidFill>
                  <a:srgbClr val="FFC000"/>
                </a:solidFill>
              </a:rPr>
              <a:t>700 Pilot – </a:t>
            </a:r>
            <a:r>
              <a:rPr lang="en-US" sz="2400" dirty="0" smtClean="0">
                <a:solidFill>
                  <a:srgbClr val="FFC000"/>
                </a:solidFill>
              </a:rPr>
              <a:t>update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387" y="13475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 700 Pilot –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387" y="1716869"/>
            <a:ext cx="52141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3D Pilot bay </a:t>
            </a:r>
            <a:r>
              <a:rPr lang="en-US" sz="1200" b="1" dirty="0" smtClean="0"/>
              <a:t>700</a:t>
            </a:r>
          </a:p>
          <a:p>
            <a:pPr lvl="0"/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We have completed the scanning process </a:t>
            </a:r>
            <a:r>
              <a:rPr lang="en-US" sz="1200" dirty="0" smtClean="0"/>
              <a:t> -  approx. 100 scans - and </a:t>
            </a:r>
            <a:r>
              <a:rPr lang="en-US" sz="1200" dirty="0"/>
              <a:t>working on registering and stitching – diluting and sectioning</a:t>
            </a:r>
            <a:r>
              <a:rPr lang="en-US" sz="1200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Looking for best program compatibility in order to achieve clear superposition of point cloud and pop-out design package.</a:t>
            </a:r>
          </a:p>
          <a:p>
            <a:endParaRPr lang="en-US" sz="1200" dirty="0" smtClean="0"/>
          </a:p>
          <a:p>
            <a:r>
              <a:rPr lang="en-US" sz="1200" b="1" dirty="0" smtClean="0"/>
              <a:t>CP- Project</a:t>
            </a:r>
          </a:p>
          <a:p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CPs have been marked. We have decided  to get as close to Fab true grids as possible.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special drill bit has arrived and the mock-up </a:t>
            </a:r>
            <a:r>
              <a:rPr lang="en-US" sz="1200" dirty="0" smtClean="0"/>
              <a:t>has been done – the results are not perfect. Another mock-up drilling is planned for today after this meeting.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All </a:t>
            </a:r>
            <a:r>
              <a:rPr lang="en-US" sz="1200" dirty="0" smtClean="0"/>
              <a:t>Brass Caps will be installed next week.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We </a:t>
            </a:r>
            <a:r>
              <a:rPr lang="en-US" sz="1200" dirty="0" smtClean="0"/>
              <a:t>will conduct an as-built survey in order to get the accurate coordinates xyz for each CP. We will then be able to check at what accuracy the brass caps </a:t>
            </a:r>
            <a:r>
              <a:rPr lang="en-US" sz="1200" dirty="0" smtClean="0"/>
              <a:t>have been installed and collect accurate coordinates for each CP.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An excel sheet will be prepared with CP# / x / y / z  for later use of scan tie in.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Naming convention: see illustration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083617" y="3444239"/>
            <a:ext cx="577516" cy="5582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1385" y="3444239"/>
            <a:ext cx="577516" cy="5582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083617" y="1864094"/>
            <a:ext cx="577516" cy="5582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71385" y="1870510"/>
            <a:ext cx="577516" cy="5582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7370731" y="1428521"/>
            <a:ext cx="536981" cy="197484"/>
          </a:xfrm>
          <a:prstGeom prst="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695" y="13529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471386" y="1864093"/>
            <a:ext cx="2189748" cy="21384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1487" y="1989338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D/3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56587" y="345983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D/4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56590" y="343625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D/4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156590" y="201619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E/3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95075" y="397906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Section D/3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lowchart: Or 8"/>
          <p:cNvSpPr/>
          <p:nvPr/>
        </p:nvSpPr>
        <p:spPr bwMode="auto">
          <a:xfrm>
            <a:off x="7149799" y="2069022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Flowchart: Or 22"/>
          <p:cNvSpPr/>
          <p:nvPr/>
        </p:nvSpPr>
        <p:spPr bwMode="auto">
          <a:xfrm>
            <a:off x="6693662" y="2522231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Flowchart: Or 23"/>
          <p:cNvSpPr/>
          <p:nvPr/>
        </p:nvSpPr>
        <p:spPr bwMode="auto">
          <a:xfrm>
            <a:off x="7877942" y="2069021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Flowchart: Or 24"/>
          <p:cNvSpPr/>
          <p:nvPr/>
        </p:nvSpPr>
        <p:spPr bwMode="auto">
          <a:xfrm>
            <a:off x="6699950" y="3287847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Flowchart: Or 25"/>
          <p:cNvSpPr/>
          <p:nvPr/>
        </p:nvSpPr>
        <p:spPr bwMode="auto">
          <a:xfrm>
            <a:off x="7149798" y="3669828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Flowchart: Or 26"/>
          <p:cNvSpPr/>
          <p:nvPr/>
        </p:nvSpPr>
        <p:spPr bwMode="auto">
          <a:xfrm>
            <a:off x="7877942" y="3668225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Flowchart: Or 27"/>
          <p:cNvSpPr/>
          <p:nvPr/>
        </p:nvSpPr>
        <p:spPr bwMode="auto">
          <a:xfrm>
            <a:off x="8315719" y="3210319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Flowchart: Or 28"/>
          <p:cNvSpPr/>
          <p:nvPr/>
        </p:nvSpPr>
        <p:spPr bwMode="auto">
          <a:xfrm>
            <a:off x="8315719" y="2522231"/>
            <a:ext cx="113311" cy="148409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737355" y="1520472"/>
            <a:ext cx="25926" cy="29595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106179" y="3744033"/>
            <a:ext cx="29201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6561666" y="10824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50" name="TextBox 2049"/>
          <p:cNvSpPr txBox="1"/>
          <p:nvPr/>
        </p:nvSpPr>
        <p:spPr>
          <a:xfrm>
            <a:off x="5847610" y="35577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52" name="TextBox 2051"/>
          <p:cNvSpPr txBox="1"/>
          <p:nvPr/>
        </p:nvSpPr>
        <p:spPr>
          <a:xfrm>
            <a:off x="6983230" y="2230676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CP-D3-S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6506765" y="2681599"/>
            <a:ext cx="567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CP-D3-W</a:t>
            </a:r>
            <a:endParaRPr lang="en-US" sz="7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9589" y="3110291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CP-D4-E</a:t>
            </a:r>
            <a:endParaRPr lang="en-US" sz="700" dirty="0"/>
          </a:p>
        </p:txBody>
      </p:sp>
      <p:sp>
        <p:nvSpPr>
          <p:cNvPr id="40" name="TextBox 39"/>
          <p:cNvSpPr txBox="1"/>
          <p:nvPr/>
        </p:nvSpPr>
        <p:spPr>
          <a:xfrm>
            <a:off x="7020770" y="3490116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CP-D4-S</a:t>
            </a:r>
            <a:endParaRPr lang="en-US" sz="700" dirty="0"/>
          </a:p>
        </p:txBody>
      </p:sp>
      <p:sp>
        <p:nvSpPr>
          <p:cNvPr id="41" name="TextBox 40"/>
          <p:cNvSpPr txBox="1"/>
          <p:nvPr/>
        </p:nvSpPr>
        <p:spPr>
          <a:xfrm>
            <a:off x="7562277" y="2217431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CP-E3-N</a:t>
            </a:r>
            <a:endParaRPr lang="en-US" sz="700" dirty="0"/>
          </a:p>
        </p:txBody>
      </p:sp>
      <p:sp>
        <p:nvSpPr>
          <p:cNvPr id="42" name="TextBox 41"/>
          <p:cNvSpPr txBox="1"/>
          <p:nvPr/>
        </p:nvSpPr>
        <p:spPr>
          <a:xfrm>
            <a:off x="8104413" y="2652779"/>
            <a:ext cx="5629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CP-E3-W</a:t>
            </a:r>
            <a:endParaRPr lang="en-US" sz="700" dirty="0"/>
          </a:p>
        </p:txBody>
      </p:sp>
      <p:sp>
        <p:nvSpPr>
          <p:cNvPr id="43" name="TextBox 42"/>
          <p:cNvSpPr txBox="1"/>
          <p:nvPr/>
        </p:nvSpPr>
        <p:spPr>
          <a:xfrm>
            <a:off x="8083617" y="3011911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CP-D4-E</a:t>
            </a:r>
            <a:endParaRPr lang="en-US" sz="700" dirty="0"/>
          </a:p>
        </p:txBody>
      </p:sp>
      <p:sp>
        <p:nvSpPr>
          <p:cNvPr id="44" name="TextBox 43"/>
          <p:cNvSpPr txBox="1"/>
          <p:nvPr/>
        </p:nvSpPr>
        <p:spPr>
          <a:xfrm>
            <a:off x="7606874" y="3468170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CP-D4-N</a:t>
            </a:r>
            <a:endParaRPr lang="en-US" sz="700" dirty="0"/>
          </a:p>
        </p:txBody>
      </p:sp>
      <p:sp>
        <p:nvSpPr>
          <p:cNvPr id="2053" name="Rectangle 2052"/>
          <p:cNvSpPr/>
          <p:nvPr/>
        </p:nvSpPr>
        <p:spPr>
          <a:xfrm>
            <a:off x="6531487" y="4616543"/>
            <a:ext cx="19351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Proposed naming convention</a:t>
            </a:r>
            <a:endParaRPr lang="en-US" sz="1050" dirty="0"/>
          </a:p>
        </p:txBody>
      </p:sp>
      <p:pic>
        <p:nvPicPr>
          <p:cNvPr id="3" name="Picture 2" descr="\\VMSPRUPLC03.ger.corp.intel.com\ybarshax$\V2\Downloads\2013-10-29_12-48-2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6441" y="5063789"/>
            <a:ext cx="1761479" cy="13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-attachment.googleusercontent.com/attachment/u/0/?ui=2&amp;ik=011d12334a&amp;view=att&amp;th=140e924fc38d622c&amp;attid=0.2&amp;disp=inline&amp;realattid=f_hl6kuh1y2&amp;safe=1&amp;zw&amp;saduie=AG9B_P-TBzyIrpMWmROGFsulPX7Z&amp;sadet=1383116554217&amp;sads=RjsCJbtVYzFSyXt3zvkmoSVY8O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r="53096" b="41673"/>
          <a:stretch/>
        </p:blipFill>
        <p:spPr bwMode="auto">
          <a:xfrm>
            <a:off x="5181599" y="1752601"/>
            <a:ext cx="3825241" cy="38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VMSPRUPLC03.ger.corp.intel.com\ybarshax$\V2\Downloads\ceil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17391" r="12333" b="8202"/>
          <a:stretch/>
        </p:blipFill>
        <p:spPr bwMode="auto">
          <a:xfrm>
            <a:off x="445500" y="1752600"/>
            <a:ext cx="4577585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1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280" y="1203960"/>
            <a:ext cx="336021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Pipe Scanning Process for </a:t>
            </a:r>
            <a:r>
              <a:rPr lang="en-US" sz="1400" dirty="0" smtClean="0"/>
              <a:t>GST104/105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13718"/>
              </p:ext>
            </p:extLst>
          </p:nvPr>
        </p:nvGraphicFramePr>
        <p:xfrm>
          <a:off x="716280" y="1962422"/>
          <a:ext cx="7269480" cy="9639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34740"/>
                <a:gridCol w="36347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GST104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GST105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 scans done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scans done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Used 6 scans: not connected – no spheres for stitching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Used 2 scans: not connected – no spheres for stitching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6280" y="3081397"/>
            <a:ext cx="71932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How we worked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Used </a:t>
            </a:r>
            <a:r>
              <a:rPr lang="en-US" sz="1200" dirty="0"/>
              <a:t>6 scans: not connected – no spheres for stitching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Sokkia survey using arrows on pipes as targets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Model of each scan and placement into coordinate system using Total Station coordinates.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Some areas could not be modeled because of lack of visibility.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Lessons </a:t>
            </a:r>
            <a:r>
              <a:rPr lang="en-US" sz="1400" dirty="0" smtClean="0"/>
              <a:t>Learned</a:t>
            </a:r>
          </a:p>
          <a:p>
            <a:endParaRPr lang="en-U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Need placement of spheres for accurate stitching – result: One point cloud – Scene viewer – Easy modeling with </a:t>
            </a:r>
            <a:r>
              <a:rPr lang="en-US" sz="1200" dirty="0" err="1"/>
              <a:t>Kubit</a:t>
            </a:r>
            <a:r>
              <a:rPr lang="en-US" sz="1200" dirty="0"/>
              <a:t> </a:t>
            </a:r>
            <a:r>
              <a:rPr lang="en-US" sz="1200" dirty="0" smtClean="0"/>
              <a:t> to pipe </a:t>
            </a:r>
            <a:r>
              <a:rPr lang="en-US" sz="1200" dirty="0" err="1"/>
              <a:t>dwg</a:t>
            </a: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Need possibility to view results during scanning session – Computer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Possibly work from CR down through Pop-outs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Tripods for spheres from below or installation through pop-out from </a:t>
            </a:r>
            <a:r>
              <a:rPr lang="en-US" sz="1200" dirty="0" smtClean="0"/>
              <a:t>CR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Intel Photo Permit?</a:t>
            </a:r>
          </a:p>
          <a:p>
            <a:pPr lvl="0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959758" y="260597"/>
            <a:ext cx="3407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GST104/105 – </a:t>
            </a:r>
            <a:r>
              <a:rPr lang="en-US" sz="2400" dirty="0" smtClean="0">
                <a:solidFill>
                  <a:srgbClr val="FFC000"/>
                </a:solidFill>
              </a:rPr>
              <a:t>AW pipe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3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22796" r="25000" b="17944"/>
          <a:stretch/>
        </p:blipFill>
        <p:spPr bwMode="auto">
          <a:xfrm>
            <a:off x="4488166" y="1732547"/>
            <a:ext cx="4146434" cy="41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9758" y="260597"/>
            <a:ext cx="280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GST104 – AW pipe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\\VMSPRUPLC03.ger.corp.intel.com\ybarshax$\V2\Downloads\104_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" y="4008959"/>
            <a:ext cx="4321743" cy="22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VMSPRUPLC03.ger.corp.intel.com\ybarshax$\V2\Downloads\104_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3" y="1520792"/>
            <a:ext cx="4181753" cy="21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857676" y="1424539"/>
            <a:ext cx="385010" cy="7988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265819" y="1576136"/>
            <a:ext cx="415491" cy="495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930882" y="4008959"/>
            <a:ext cx="385010" cy="7988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209978" y="4408407"/>
            <a:ext cx="702809" cy="2743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1974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271" y="270223"/>
            <a:ext cx="288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First 3D Pilot - 2012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462" y="6025480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Scanning Stations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36896" r="16532" b="26008"/>
          <a:stretch/>
        </p:blipFill>
        <p:spPr bwMode="auto">
          <a:xfrm>
            <a:off x="387323" y="1520790"/>
            <a:ext cx="4834898" cy="212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323" y="1030524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Pipe Scanning Process for GST104/105</a:t>
            </a:r>
          </a:p>
        </p:txBody>
      </p:sp>
      <p:pic>
        <p:nvPicPr>
          <p:cNvPr id="3" name="Picture 2" descr="\\VMSPRUPLC03.ger.corp.intel.com\ybarshax$\V2\Downloads\Z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3" y="3780021"/>
            <a:ext cx="3916256" cy="20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MSPRUPLC03.ger.corp.intel.com\ybarshax$\V2\Downloads\Z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52" y="3691531"/>
            <a:ext cx="4114800" cy="21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9758" y="260597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Choice of Programs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88239"/>
            <a:ext cx="768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Programs</a:t>
            </a:r>
          </a:p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Scene – Viewer – comes with </a:t>
            </a:r>
            <a:r>
              <a:rPr lang="en-US" dirty="0" smtClean="0"/>
              <a:t>scanner – download at: </a:t>
            </a:r>
            <a:r>
              <a:rPr lang="en-US" dirty="0">
                <a:hlinkClick r:id="rId2"/>
              </a:rPr>
              <a:t>http://www.faro.com/faro-3d-app-center/stand-alone-apps/scene-lt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Kubit</a:t>
            </a:r>
            <a:r>
              <a:rPr lang="en-US" dirty="0"/>
              <a:t> - Point Sense Plant – From Point Cloud to </a:t>
            </a:r>
            <a:r>
              <a:rPr lang="en-US" dirty="0" err="1"/>
              <a:t>AutoCad</a:t>
            </a:r>
            <a:r>
              <a:rPr lang="en-US" dirty="0"/>
              <a:t> – needs to be purchased</a:t>
            </a:r>
          </a:p>
          <a:p>
            <a:pPr lvl="1"/>
            <a:r>
              <a:rPr lang="en-US" u="sng" dirty="0">
                <a:hlinkClick r:id="rId3"/>
              </a:rPr>
              <a:t>http://www.youtube.com/watch?v=ziujvVRv4QA&amp;list=PL7CF9DF4CDB7859F2</a:t>
            </a:r>
            <a:endParaRPr lang="en-US" dirty="0"/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/>
              <a:t>AutoCAD Plant 3D </a:t>
            </a:r>
            <a:r>
              <a:rPr lang="en-US" dirty="0" smtClean="0"/>
              <a:t>– Intel </a:t>
            </a:r>
            <a:r>
              <a:rPr lang="en-US" dirty="0"/>
              <a:t>BIM </a:t>
            </a:r>
            <a:r>
              <a:rPr lang="en-US" dirty="0" smtClean="0"/>
              <a:t>room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err="1" smtClean="0"/>
              <a:t>Navisworks</a:t>
            </a:r>
            <a:r>
              <a:rPr lang="en-US" dirty="0" smtClean="0"/>
              <a:t> </a:t>
            </a:r>
            <a:r>
              <a:rPr lang="en-US" dirty="0"/>
              <a:t>– Clash </a:t>
            </a:r>
            <a:r>
              <a:rPr lang="en-US" dirty="0" smtClean="0"/>
              <a:t>- Intel </a:t>
            </a:r>
            <a:r>
              <a:rPr lang="en-US" dirty="0"/>
              <a:t>BIM room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Courses available for all programs </a:t>
            </a:r>
          </a:p>
        </p:txBody>
      </p:sp>
    </p:spTree>
    <p:extLst>
      <p:ext uri="{BB962C8B-B14F-4D97-AF65-F5344CB8AC3E}">
        <p14:creationId xmlns:p14="http://schemas.microsoft.com/office/powerpoint/2010/main" val="3499141514"/>
      </p:ext>
    </p:extLst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10423</TotalTime>
  <Words>361</Words>
  <Application>Microsoft Office PowerPoint</Application>
  <PresentationFormat>On-screen Show (4:3)</PresentationFormat>
  <Paragraphs>83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1_Network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 User</dc:creator>
  <cp:lastModifiedBy>Bar-shay, YanaX</cp:lastModifiedBy>
  <cp:revision>185</cp:revision>
  <dcterms:created xsi:type="dcterms:W3CDTF">2011-01-09T10:17:52Z</dcterms:created>
  <dcterms:modified xsi:type="dcterms:W3CDTF">2013-10-30T07:33:56Z</dcterms:modified>
</cp:coreProperties>
</file>